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A94"/>
    <a:srgbClr val="560C94"/>
    <a:srgbClr val="CF3915"/>
    <a:srgbClr val="009ED6"/>
    <a:srgbClr val="02969A"/>
    <a:srgbClr val="066696"/>
    <a:srgbClr val="0E5A8E"/>
    <a:srgbClr val="008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997F6DF-D419-4A81-8E51-C71199BBCA74}" type="datetimeFigureOut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BE51619-D471-4E61-850F-CB9D882C31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  <p:sp>
        <p:nvSpPr>
          <p:cNvPr id="16387" name="日期占位符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fld id="{7A92DD5C-CAAB-45A5-8D7B-EE0EF60F58EB}" type="datetime1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t>2016-03-23</a:t>
            </a:fld>
            <a:endParaRPr lang="zh-CN" altLang="en-US">
              <a:latin typeface="Arial" charset="0"/>
            </a:endParaRPr>
          </a:p>
        </p:txBody>
      </p:sp>
      <p:sp>
        <p:nvSpPr>
          <p:cNvPr id="16388" name="灯片编号占位符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2A5F4-CC5F-4EB9-945C-E2398227DB6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CF4D-E773-444D-91F8-0FC3BE68C48D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CD1D-019A-4C34-A305-4C205628C3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188A-7D5B-469D-83EE-A91CA4456863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A3B2-226C-485C-B8D9-E723EA7C1B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483E-871E-4DCC-B1D2-D73B14285010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8B23-E775-483D-AE52-485152AC4D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087938"/>
            <a:ext cx="86233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1"/>
          <p:cNvSpPr>
            <a:spLocks noChangeArrowheads="1"/>
          </p:cNvSpPr>
          <p:nvPr userDrawn="1"/>
        </p:nvSpPr>
        <p:spPr bwMode="auto">
          <a:xfrm>
            <a:off x="3741738" y="6367463"/>
            <a:ext cx="5402262" cy="198437"/>
          </a:xfrm>
          <a:prstGeom prst="rect">
            <a:avLst/>
          </a:prstGeom>
          <a:solidFill>
            <a:srgbClr val="219DC9"/>
          </a:solidFill>
          <a:ln w="12700">
            <a:noFill/>
            <a:bevel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zh-CN" altLang="zh-CN">
              <a:solidFill>
                <a:srgbClr val="FFFFFF"/>
              </a:solidFill>
              <a:latin typeface="宋体" pitchFamily="2" charset="-122"/>
              <a:ea typeface="+mn-ea"/>
              <a:sym typeface="宋体" pitchFamily="2" charset="-122"/>
            </a:endParaRPr>
          </a:p>
        </p:txBody>
      </p:sp>
      <p:sp>
        <p:nvSpPr>
          <p:cNvPr id="11" name="内容占位符 10"/>
          <p:cNvSpPr>
            <a:spLocks noGrp="1"/>
          </p:cNvSpPr>
          <p:nvPr>
            <p:ph sz="quarter" idx="10"/>
          </p:nvPr>
        </p:nvSpPr>
        <p:spPr>
          <a:xfrm>
            <a:off x="0" y="1808156"/>
            <a:ext cx="9144000" cy="2268537"/>
          </a:xfrm>
          <a:solidFill>
            <a:schemeClr val="accent1"/>
          </a:solidFill>
          <a:ln>
            <a:solidFill>
              <a:srgbClr val="219DC9"/>
            </a:solidFill>
          </a:ln>
        </p:spPr>
        <p:txBody>
          <a:bodyPr lIns="522000" tIns="90000" rIns="522000" bIns="90000">
            <a:normAutofit/>
          </a:bodyPr>
          <a:lstStyle>
            <a:lvl1pPr marL="0" indent="720000">
              <a:lnSpc>
                <a:spcPct val="125000"/>
              </a:lnSpc>
              <a:spcBef>
                <a:spcPts val="0"/>
              </a:spcBef>
              <a:buNone/>
              <a:defRPr sz="32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2A15-FB0D-4A3F-A91D-86A9A528CC48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77409-FA15-4484-9A2B-455E2572AA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50E3-A548-4109-95BC-2B4B38D3364F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097F-1AD5-4884-9CF4-66D25BCBED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9076-F28B-4C5A-BA5A-E0855A35B214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DA41-6BD7-48E8-AACB-47FF1FA807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FD21-FACC-4C03-83DE-35569D11292B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BBFE-4D2F-4077-89BA-C9F8891522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1148-D159-4B3F-8A14-DB5E3517C308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C0A8-C5DF-4C5F-B839-88C0678835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4FA3-75A7-4C1B-8F24-793E40E87DFA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579A1-8E5C-44E9-BA9E-C03D590555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2BDB-A106-4AEA-B539-AAF5A5B3089B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1C05-FB66-450A-981A-63DC210ADB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AAF5-785A-48B2-B869-099A524EC85E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68E1-E629-499A-876B-D27125EB84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FF41D3-2FF8-4953-96B6-C4EC75EBD4B2}" type="datetime1">
              <a:rPr lang="zh-CN" altLang="en-US"/>
              <a:pPr>
                <a:defRPr/>
              </a:pPr>
              <a:t>2016-03-23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CB2BA0-E3C7-4679-80BD-8B2ABF7F2E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内容占位符 5"/>
          <p:cNvSpPr>
            <a:spLocks noGrp="1"/>
          </p:cNvSpPr>
          <p:nvPr>
            <p:ph sz="quarter" idx="10"/>
          </p:nvPr>
        </p:nvSpPr>
        <p:spPr>
          <a:xfrm>
            <a:off x="0" y="2420938"/>
            <a:ext cx="9144000" cy="1944687"/>
          </a:xfrm>
          <a:noFill/>
        </p:spPr>
        <p:txBody>
          <a:bodyPr lIns="0" tIns="0" rIns="0" bIns="0"/>
          <a:lstStyle/>
          <a:p>
            <a:pPr indent="0" algn="ctr" eaLnBrk="1" hangingPunct="1">
              <a:lnSpc>
                <a:spcPts val="7000"/>
              </a:lnSpc>
              <a:spcBef>
                <a:spcPct val="0"/>
              </a:spcBef>
            </a:pPr>
            <a:r>
              <a:rPr lang="zh-CN" altLang="en-US" sz="44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热烈欢迎  一行莅临我校</a:t>
            </a:r>
            <a:endParaRPr lang="en-US" altLang="zh-CN" sz="44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3059113" y="5589588"/>
            <a:ext cx="2495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0F25CC91-AB97-4A68-A553-20BCA626FB03}" type="datetime2">
              <a:rPr lang="zh-CN" altLang="en-US" sz="2800" b="1">
                <a:solidFill>
                  <a:srgbClr val="567A94"/>
                </a:solidFill>
                <a:latin typeface="宋体" charset="-122"/>
              </a:rPr>
              <a:pPr/>
              <a:t>2016年3月23日</a:t>
            </a:fld>
            <a:endParaRPr lang="zh-CN" altLang="en-US" sz="2800" b="1">
              <a:solidFill>
                <a:srgbClr val="567A94"/>
              </a:solidFill>
              <a:latin typeface="宋体" charset="-122"/>
            </a:endParaRP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333375"/>
            <a:ext cx="187166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4868863"/>
            <a:ext cx="2735262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Calibri</vt:lpstr>
      <vt:lpstr>黑体</vt:lpstr>
      <vt:lpstr>Office 主题</vt:lpstr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微软用户</cp:lastModifiedBy>
  <cp:revision>30</cp:revision>
  <dcterms:modified xsi:type="dcterms:W3CDTF">2016-03-23T05:18:41Z</dcterms:modified>
</cp:coreProperties>
</file>