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7A48584-89F9-42A8-8A27-8173484287D5}" type="datetimeFigureOut">
              <a:rPr lang="zh-CN" altLang="en-US"/>
              <a:pPr>
                <a:defRPr/>
              </a:pPr>
              <a:t>2016-11-18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E4667B9-4085-4B82-AC7A-214F1AF68D3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latin typeface="Arial" charset="0"/>
            </a:endParaRPr>
          </a:p>
        </p:txBody>
      </p:sp>
      <p:sp>
        <p:nvSpPr>
          <p:cNvPr id="16387" name="日期占位符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fld id="{7A92DD5C-CAAB-45A5-8D7B-EE0EF60F58EB}" type="datetime1">
              <a:rPr lang="zh-CN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  <a:defRPr/>
              </a:pPr>
              <a:t>2016-11-18</a:t>
            </a:fld>
            <a:endParaRPr lang="zh-CN" altLang="en-US">
              <a:latin typeface="Arial" charset="0"/>
            </a:endParaRPr>
          </a:p>
        </p:txBody>
      </p:sp>
      <p:sp>
        <p:nvSpPr>
          <p:cNvPr id="16388" name="灯片编号占位符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81CD77-45A1-4C17-B769-D83A9FC242AE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01382-8048-41FB-8F26-6365C85667CD}" type="datetimeFigureOut">
              <a:rPr lang="zh-CN" altLang="en-US"/>
              <a:pPr>
                <a:defRPr/>
              </a:pPr>
              <a:t>2016-11-18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D330-A8BF-4DE6-8CCD-DD2F608B015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5F4B5-57FA-4851-8563-AC58C0943D5A}" type="datetimeFigureOut">
              <a:rPr lang="zh-CN" altLang="en-US"/>
              <a:pPr>
                <a:defRPr/>
              </a:pPr>
              <a:t>2016-11-18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CD57E-0996-4F65-91E3-721A4771E6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93B03-1B39-4B9F-BF51-6F22D83A2866}" type="datetimeFigureOut">
              <a:rPr lang="zh-CN" altLang="en-US"/>
              <a:pPr>
                <a:defRPr/>
              </a:pPr>
              <a:t>2016-11-18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2204A-C8F2-43D7-A941-3990FF1424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087938"/>
            <a:ext cx="8623300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1"/>
          <p:cNvSpPr>
            <a:spLocks noChangeArrowheads="1"/>
          </p:cNvSpPr>
          <p:nvPr userDrawn="1"/>
        </p:nvSpPr>
        <p:spPr bwMode="auto">
          <a:xfrm>
            <a:off x="3741738" y="6367463"/>
            <a:ext cx="5402262" cy="198437"/>
          </a:xfrm>
          <a:prstGeom prst="rect">
            <a:avLst/>
          </a:prstGeom>
          <a:solidFill>
            <a:srgbClr val="219DC9"/>
          </a:solidFill>
          <a:ln w="12700">
            <a:noFill/>
            <a:bevel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zh-CN" altLang="zh-CN">
              <a:solidFill>
                <a:srgbClr val="FFFFFF"/>
              </a:solidFill>
              <a:latin typeface="宋体" pitchFamily="2" charset="-122"/>
              <a:ea typeface="+mn-ea"/>
              <a:sym typeface="宋体" pitchFamily="2" charset="-122"/>
            </a:endParaRPr>
          </a:p>
        </p:txBody>
      </p:sp>
      <p:sp>
        <p:nvSpPr>
          <p:cNvPr id="11" name="内容占位符 10"/>
          <p:cNvSpPr>
            <a:spLocks noGrp="1"/>
          </p:cNvSpPr>
          <p:nvPr>
            <p:ph sz="quarter" idx="10"/>
          </p:nvPr>
        </p:nvSpPr>
        <p:spPr>
          <a:xfrm>
            <a:off x="0" y="1808156"/>
            <a:ext cx="9144000" cy="2268537"/>
          </a:xfrm>
          <a:solidFill>
            <a:schemeClr val="accent1"/>
          </a:solidFill>
          <a:ln>
            <a:solidFill>
              <a:srgbClr val="219DC9"/>
            </a:solidFill>
          </a:ln>
        </p:spPr>
        <p:txBody>
          <a:bodyPr lIns="522000" tIns="90000" rIns="522000" bIns="90000">
            <a:normAutofit/>
          </a:bodyPr>
          <a:lstStyle>
            <a:lvl1pPr marL="0" indent="720000">
              <a:lnSpc>
                <a:spcPct val="125000"/>
              </a:lnSpc>
              <a:spcBef>
                <a:spcPts val="0"/>
              </a:spcBef>
              <a:buNone/>
              <a:defRPr sz="32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ED106-6FCA-4BBE-9211-58E4AF93F297}" type="datetimeFigureOut">
              <a:rPr lang="zh-CN" altLang="en-US"/>
              <a:pPr>
                <a:defRPr/>
              </a:pPr>
              <a:t>2016-11-18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26EF8-154B-4CCD-ACFC-0065AC4A99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036A6-79A1-4741-AE8F-A021ECD95769}" type="datetimeFigureOut">
              <a:rPr lang="zh-CN" altLang="en-US"/>
              <a:pPr>
                <a:defRPr/>
              </a:pPr>
              <a:t>2016-11-18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47A6-DCA6-427F-BE60-91F167FED6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887E8-674D-4825-A5BB-346E37325CA9}" type="datetimeFigureOut">
              <a:rPr lang="zh-CN" altLang="en-US"/>
              <a:pPr>
                <a:defRPr/>
              </a:pPr>
              <a:t>2016-11-18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30AA-C276-41EA-BC18-F3FAEDFCE5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E26BD-1D64-4B76-8812-2E02013E3D5D}" type="datetimeFigureOut">
              <a:rPr lang="zh-CN" altLang="en-US"/>
              <a:pPr>
                <a:defRPr/>
              </a:pPr>
              <a:t>2016-11-18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EFD9F-CB93-4FD4-930C-00B628F404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1458B-8A8A-4D51-AB01-F4CEB3236C6D}" type="datetimeFigureOut">
              <a:rPr lang="zh-CN" altLang="en-US"/>
              <a:pPr>
                <a:defRPr/>
              </a:pPr>
              <a:t>2016-11-18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72BD3-33CD-4336-9E40-A6511161B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B7B20-7AAD-41D4-A965-892617F4DA23}" type="datetimeFigureOut">
              <a:rPr lang="zh-CN" altLang="en-US"/>
              <a:pPr>
                <a:defRPr/>
              </a:pPr>
              <a:t>2016-11-18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AF1E-243A-44C6-853C-CE08F311E9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C96D9-9683-4A00-A109-EB06D512A155}" type="datetimeFigureOut">
              <a:rPr lang="zh-CN" altLang="en-US"/>
              <a:pPr>
                <a:defRPr/>
              </a:pPr>
              <a:t>2016-11-18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7A2E3-B1CC-481B-B0A2-D5E48C43113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3669E-3BCB-4223-98EC-CF9CF5ACBA8D}" type="datetimeFigureOut">
              <a:rPr lang="zh-CN" altLang="en-US"/>
              <a:pPr>
                <a:defRPr/>
              </a:pPr>
              <a:t>2016-11-18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BA761-7632-4309-BF94-ED113CE21E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047BBFB-FDF7-450A-9EAD-18BE76C992CA}" type="datetimeFigureOut">
              <a:rPr lang="zh-CN" altLang="en-US"/>
              <a:pPr>
                <a:defRPr/>
              </a:pPr>
              <a:t>2016-11-18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A18FF08-3C6D-40DB-AD1E-0C0804AB89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内容占位符 5"/>
          <p:cNvSpPr>
            <a:spLocks noGrp="1"/>
          </p:cNvSpPr>
          <p:nvPr>
            <p:ph sz="quarter" idx="10"/>
          </p:nvPr>
        </p:nvSpPr>
        <p:spPr>
          <a:xfrm>
            <a:off x="0" y="2420938"/>
            <a:ext cx="9144000" cy="1944687"/>
          </a:xfrm>
          <a:noFill/>
        </p:spPr>
        <p:txBody>
          <a:bodyPr lIns="0" tIns="0" rIns="0" bIns="0"/>
          <a:lstStyle/>
          <a:p>
            <a:pPr indent="0" algn="ctr" eaLnBrk="1" hangingPunct="1">
              <a:lnSpc>
                <a:spcPts val="7000"/>
              </a:lnSpc>
              <a:spcBef>
                <a:spcPct val="0"/>
              </a:spcBef>
            </a:pPr>
            <a:r>
              <a:rPr lang="zh-CN" altLang="en-US" sz="480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南京审计大学 </a:t>
            </a:r>
            <a:r>
              <a:rPr lang="en-US" altLang="zh-CN" sz="480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xxxx</a:t>
            </a:r>
          </a:p>
          <a:p>
            <a:pPr indent="0" algn="ctr" eaLnBrk="1" hangingPunct="1">
              <a:lnSpc>
                <a:spcPts val="7000"/>
              </a:lnSpc>
              <a:spcBef>
                <a:spcPct val="0"/>
              </a:spcBef>
            </a:pPr>
            <a:r>
              <a:rPr lang="zh-CN" altLang="en-US" sz="480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合作框架协议签署仪式</a:t>
            </a:r>
            <a:r>
              <a:rPr lang="zh-CN" altLang="en-US" sz="500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</a:t>
            </a:r>
          </a:p>
        </p:txBody>
      </p:sp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3059113" y="5589588"/>
            <a:ext cx="2535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18E1C7F7-8ACE-4F9F-AF7B-14F593C23A1A}" type="datetime2">
              <a:rPr lang="zh-CN" altLang="en-US" sz="2800" b="1">
                <a:solidFill>
                  <a:srgbClr val="567A94"/>
                </a:solidFill>
                <a:latin typeface="宋体" charset="-122"/>
              </a:rPr>
              <a:pPr/>
              <a:t>2016年11月18日</a:t>
            </a:fld>
            <a:endParaRPr lang="zh-CN" altLang="en-US" sz="2800" b="1">
              <a:solidFill>
                <a:srgbClr val="567A94"/>
              </a:solidFill>
              <a:latin typeface="宋体" charset="-122"/>
            </a:endParaRPr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04813"/>
            <a:ext cx="54006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25</Words>
  <Application>Microsoft Office PowerPoint</Application>
  <PresentationFormat>全屏显示(4:3)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Calibri</vt:lpstr>
      <vt:lpstr>黑体</vt:lpstr>
      <vt:lpstr>Office 主题</vt:lpstr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微软用户</cp:lastModifiedBy>
  <cp:revision>16</cp:revision>
  <dcterms:modified xsi:type="dcterms:W3CDTF">2016-11-18T03:42:31Z</dcterms:modified>
</cp:coreProperties>
</file>